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4" r:id="rId6"/>
    <p:sldId id="263" r:id="rId7"/>
    <p:sldId id="262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3A9F-E296-44E5-A88F-D593285376D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766EAED-7587-45F7-AFEC-8C532AFA5A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3A9F-E296-44E5-A88F-D593285376D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EAED-7587-45F7-AFEC-8C532AFA5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3A9F-E296-44E5-A88F-D593285376D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EAED-7587-45F7-AFEC-8C532AFA5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3A9F-E296-44E5-A88F-D593285376D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EAED-7587-45F7-AFEC-8C532AFA5A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3A9F-E296-44E5-A88F-D593285376D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766EAED-7587-45F7-AFEC-8C532AFA5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3A9F-E296-44E5-A88F-D593285376D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EAED-7587-45F7-AFEC-8C532AFA5A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3A9F-E296-44E5-A88F-D593285376D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EAED-7587-45F7-AFEC-8C532AFA5A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3A9F-E296-44E5-A88F-D593285376D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EAED-7587-45F7-AFEC-8C532AFA5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3A9F-E296-44E5-A88F-D593285376D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EAED-7587-45F7-AFEC-8C532AFA5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3A9F-E296-44E5-A88F-D593285376D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EAED-7587-45F7-AFEC-8C532AFA5A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3A9F-E296-44E5-A88F-D593285376D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766EAED-7587-45F7-AFEC-8C532AFA5A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DB3A9F-E296-44E5-A88F-D593285376D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766EAED-7587-45F7-AFEC-8C532AFA5A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Dominic </a:t>
            </a:r>
            <a:r>
              <a:rPr lang="en-US" dirty="0" err="1" smtClean="0"/>
              <a:t>Tribelli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Change </a:t>
            </a:r>
            <a:br>
              <a:rPr lang="en-US" dirty="0" smtClean="0"/>
            </a:br>
            <a:r>
              <a:rPr lang="en-US" dirty="0" smtClean="0"/>
              <a:t>&amp;</a:t>
            </a:r>
            <a:br>
              <a:rPr lang="en-US" dirty="0" smtClean="0"/>
            </a:br>
            <a:r>
              <a:rPr lang="en-US" dirty="0" smtClean="0"/>
              <a:t>The Mass Media</a:t>
            </a:r>
            <a:endParaRPr lang="en-US" dirty="0"/>
          </a:p>
        </p:txBody>
      </p:sp>
      <p:pic>
        <p:nvPicPr>
          <p:cNvPr id="8194" name="Picture 2" descr="http://olalah.com/wp-content/uploads/2011/07/media-scramb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57600"/>
            <a:ext cx="9144000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Social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Social Change can be explained by the phrase; “Give a man a fish you feed him for a day, teach a man to fish you feed him for a lifetime.”</a:t>
            </a:r>
          </a:p>
          <a:p>
            <a:r>
              <a:rPr lang="en-US" dirty="0" smtClean="0"/>
              <a:t>Social Change is a theory of leadership that calls for educating and empowering others, </a:t>
            </a:r>
            <a:r>
              <a:rPr lang="en-US" dirty="0" smtClean="0"/>
              <a:t>teach</a:t>
            </a:r>
            <a:r>
              <a:rPr lang="en-US" dirty="0" smtClean="0"/>
              <a:t>ing others and giving them the power to help themselves and ultimately improving and benefiting the lives of others.  It is philosophized to confront a problem rather than putting a bandage on it </a:t>
            </a:r>
            <a:r>
              <a:rPr lang="en-US" dirty="0" smtClean="0"/>
              <a:t>(e.g. relief programs where money is thrown to a victim without and guidance or education on how to take care of themselves or spend that money)</a:t>
            </a:r>
          </a:p>
          <a:p>
            <a:r>
              <a:rPr lang="en-US" dirty="0" smtClean="0"/>
              <a:t>Assembling a group with a purpose and goal of positive change in a community</a:t>
            </a:r>
          </a:p>
          <a:p>
            <a:r>
              <a:rPr lang="en-US" dirty="0" smtClean="0"/>
              <a:t>Social Change calls for working in a group and individual and group development as a result of this kind of involvement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Social Change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895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There are three domains of the model; individual, group, and society.  Each domain contains values, or characteristics known as the seven “C’s.”  These characteristics are all necessary for social change to take place.</a:t>
            </a:r>
          </a:p>
          <a:p>
            <a:r>
              <a:rPr lang="en-US" dirty="0" smtClean="0"/>
              <a:t>The values required in an individual (the first three C’s) are congruency, commitment, and a consciousness of self</a:t>
            </a:r>
          </a:p>
          <a:p>
            <a:r>
              <a:rPr lang="en-US" dirty="0" smtClean="0"/>
              <a:t>The values of an individual are required in order to successfully work with others and then subscribe to group values (the next three C’s) which are collaboration, common purpose, and a controversy with civility.</a:t>
            </a:r>
          </a:p>
          <a:p>
            <a:r>
              <a:rPr lang="en-US" dirty="0" smtClean="0"/>
              <a:t>The values of a group are met only when they reach the society value, which is the last “C” of the model, and is citizenship</a:t>
            </a:r>
          </a:p>
          <a:p>
            <a:r>
              <a:rPr lang="en-US" dirty="0" smtClean="0"/>
              <a:t>With all these C’s comes change, and the movement of social change can be applied!</a:t>
            </a:r>
            <a:endParaRPr lang="en-US" dirty="0"/>
          </a:p>
        </p:txBody>
      </p:sp>
      <p:pic>
        <p:nvPicPr>
          <p:cNvPr id="1026" name="Picture 2" descr="C:\Users\Dominic\Pictures\Social_Change_Mod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4248150"/>
            <a:ext cx="3170237" cy="2609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Change in Our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 campus; all kind of clubs, organizations, fraternities, sororities, and social groups.</a:t>
            </a:r>
          </a:p>
          <a:p>
            <a:pPr lvl="1"/>
            <a:r>
              <a:rPr lang="en-US" dirty="0" smtClean="0"/>
              <a:t>Mentoring groups, etc.</a:t>
            </a:r>
            <a:endParaRPr lang="en-US" dirty="0" smtClean="0"/>
          </a:p>
          <a:p>
            <a:r>
              <a:rPr lang="en-US" dirty="0" smtClean="0"/>
              <a:t>Groups doing community service and other social change movements</a:t>
            </a:r>
            <a:endParaRPr lang="en-US" dirty="0"/>
          </a:p>
          <a:p>
            <a:r>
              <a:rPr lang="en-US" dirty="0" smtClean="0"/>
              <a:t>General membership improves the lives of others through a development of character by involvement </a:t>
            </a:r>
          </a:p>
        </p:txBody>
      </p:sp>
      <p:pic>
        <p:nvPicPr>
          <p:cNvPr id="6146" name="Picture 2" descr="http://a0.twimg.com/profile_images/2226474058/LBWD-squa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343400"/>
            <a:ext cx="2133600" cy="2286000"/>
          </a:xfrm>
          <a:prstGeom prst="rect">
            <a:avLst/>
          </a:prstGeom>
          <a:noFill/>
        </p:spPr>
      </p:pic>
      <p:pic>
        <p:nvPicPr>
          <p:cNvPr id="6148" name="Picture 4" descr="http://omahanightlife.com/images/1/media/2009/11/17/bigbrothersbigsister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4267200"/>
            <a:ext cx="2743200" cy="2388094"/>
          </a:xfrm>
          <a:prstGeom prst="rect">
            <a:avLst/>
          </a:prstGeom>
          <a:noFill/>
        </p:spPr>
      </p:pic>
      <p:pic>
        <p:nvPicPr>
          <p:cNvPr id="6150" name="Picture 6" descr="https://twimg0-a.akamaihd.net/profile_images/2531327361/gx5rufn6k6kq5ln7zos9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800" y="4495800"/>
            <a:ext cx="3619500" cy="2162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Change in the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Frankly Social Change is very under-reported</a:t>
            </a:r>
          </a:p>
          <a:p>
            <a:r>
              <a:rPr lang="en-US" dirty="0" smtClean="0"/>
              <a:t>Although Social Change is everywhere in the community, it is never highlighted on the news when it comes to Social Change movements and activities.</a:t>
            </a:r>
          </a:p>
          <a:p>
            <a:r>
              <a:rPr lang="en-US" dirty="0" smtClean="0"/>
              <a:t>Instead the media is full of advertisements for products, sports, celebrities, and MTV</a:t>
            </a:r>
          </a:p>
          <a:p>
            <a:r>
              <a:rPr lang="en-US" dirty="0" smtClean="0"/>
              <a:t>The News is full of political events and other horror stories, more so than positivity and improving lives</a:t>
            </a:r>
            <a:endParaRPr lang="en-US" dirty="0"/>
          </a:p>
        </p:txBody>
      </p:sp>
      <p:pic>
        <p:nvPicPr>
          <p:cNvPr id="21506" name="Picture 2" descr="http://dawncompk.files.wordpress.com/2012/09/sojhla-for-social-change-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4953000"/>
            <a:ext cx="6381750" cy="1695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did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733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 created a </a:t>
            </a:r>
            <a:r>
              <a:rPr lang="en-US" dirty="0" err="1" smtClean="0"/>
              <a:t>Facebook</a:t>
            </a:r>
            <a:r>
              <a:rPr lang="en-US" dirty="0" smtClean="0"/>
              <a:t> Page as an informative site for others to view and respond to, educating them about the theory of social change, how it works and why it is useful.  With how </a:t>
            </a:r>
            <a:r>
              <a:rPr lang="en-US" dirty="0" err="1" smtClean="0"/>
              <a:t>Facebook</a:t>
            </a:r>
            <a:r>
              <a:rPr lang="en-US" dirty="0" smtClean="0"/>
              <a:t> works, I was able to invite friends to view and “like” the page.</a:t>
            </a:r>
          </a:p>
          <a:p>
            <a:pPr lvl="1"/>
            <a:r>
              <a:rPr lang="en-US" dirty="0" smtClean="0"/>
              <a:t>http://www.facebook.com/mysocialchange</a:t>
            </a:r>
            <a:endParaRPr lang="en-US" dirty="0" smtClean="0"/>
          </a:p>
          <a:p>
            <a:r>
              <a:rPr lang="en-US" dirty="0" smtClean="0"/>
              <a:t>I had previously created a personal website necessary for my material in the Leadership Studies Minor here at URI, and I had a page for my </a:t>
            </a:r>
            <a:r>
              <a:rPr lang="en-US" dirty="0" smtClean="0"/>
              <a:t> </a:t>
            </a:r>
            <a:r>
              <a:rPr lang="en-US" dirty="0" err="1" smtClean="0"/>
              <a:t>Facebook</a:t>
            </a:r>
            <a:r>
              <a:rPr lang="en-US" dirty="0" smtClean="0"/>
              <a:t> page link and some words describing my project for JOR 110H</a:t>
            </a:r>
          </a:p>
          <a:p>
            <a:pPr lvl="1"/>
            <a:r>
              <a:rPr lang="en-US" dirty="0" smtClean="0"/>
              <a:t>http://www.dominictribelli.yolasite.com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098" name="Picture 2" descr="https://encrypted-tbn1.gstatic.com/images?q=tbn:ANd9GcQ_6mo-2hkxcKKemtEcWxzcwBZNFD3POntVND7IIeKLBPB9ceK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572000"/>
            <a:ext cx="2219325" cy="2066925"/>
          </a:xfrm>
          <a:prstGeom prst="rect">
            <a:avLst/>
          </a:prstGeom>
          <a:noFill/>
        </p:spPr>
      </p:pic>
      <p:pic>
        <p:nvPicPr>
          <p:cNvPr id="4100" name="Picture 4" descr="https://encrypted-tbn1.gstatic.com/images?q=tbn:ANd9GcTlcdjB8ogLMsvm3IV95e8_ilEcv8oCBrpQ-sQKvCxBS36K6wY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5181600"/>
            <a:ext cx="3714750" cy="1228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Mission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purpose of my project is to inform and inspire others of this theory of social change.  I wish to educate others and remind them that everyone has the power to make a difference in their own lives, and someone else’s life.  </a:t>
            </a:r>
            <a:r>
              <a:rPr lang="en-US" dirty="0" smtClean="0"/>
              <a:t>Everyone can make a difference in leading a cause, taking charge, and having the power to stand up for belief.  </a:t>
            </a:r>
            <a:endParaRPr lang="en-US" dirty="0"/>
          </a:p>
        </p:txBody>
      </p:sp>
      <p:pic>
        <p:nvPicPr>
          <p:cNvPr id="3074" name="Picture 2" descr="https://encrypted-tbn1.gstatic.com/images?q=tbn:ANd9GcTlhmzOCMQ1Z-VX-Ik7JQ2Sb4KbFvNPu8lrwyj2x6wswoDhfW-3F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4343400"/>
            <a:ext cx="2124075" cy="2152650"/>
          </a:xfrm>
          <a:prstGeom prst="rect">
            <a:avLst/>
          </a:prstGeom>
          <a:noFill/>
        </p:spPr>
      </p:pic>
      <p:pic>
        <p:nvPicPr>
          <p:cNvPr id="3076" name="Picture 4" descr="https://encrypted-tbn1.gstatic.com/images?q=tbn:ANd9GcSHkJi8oXLYIyKCA6NGXe5NB7UMXeX03MnkesToF2WLBdfNzJx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495800"/>
            <a:ext cx="2428875" cy="1876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Vincent, Robert. "Leadership and Social Change." Personal </a:t>
            </a:r>
            <a:r>
              <a:rPr lang="en-US" dirty="0" smtClean="0"/>
              <a:t>	interview</a:t>
            </a:r>
            <a:r>
              <a:rPr lang="en-US" dirty="0" smtClean="0"/>
              <a:t>. 14 Dec. 2012</a:t>
            </a:r>
            <a:r>
              <a:rPr lang="en-US" dirty="0" smtClean="0"/>
              <a:t>.</a:t>
            </a:r>
          </a:p>
          <a:p>
            <a:r>
              <a:rPr lang="en-US" dirty="0" smtClean="0"/>
              <a:t>"What Is Social Change?" </a:t>
            </a:r>
            <a:r>
              <a:rPr lang="en-US" i="1" dirty="0" smtClean="0"/>
              <a:t>What Is Social Change?</a:t>
            </a:r>
            <a:r>
              <a:rPr lang="en-US" dirty="0" smtClean="0"/>
              <a:t> Fund For </a:t>
            </a:r>
            <a:r>
              <a:rPr lang="en-US" dirty="0" smtClean="0"/>
              <a:t>	Southern </a:t>
            </a:r>
            <a:r>
              <a:rPr lang="en-US" dirty="0" smtClean="0"/>
              <a:t>Communities, </a:t>
            </a:r>
            <a:r>
              <a:rPr lang="en-US" dirty="0" err="1" smtClean="0"/>
              <a:t>n.d</a:t>
            </a:r>
            <a:r>
              <a:rPr lang="en-US" dirty="0" smtClean="0"/>
              <a:t>. Web. 15 </a:t>
            </a:r>
            <a:r>
              <a:rPr lang="en-US" dirty="0" smtClean="0"/>
              <a:t>Dec</a:t>
            </a:r>
            <a:r>
              <a:rPr lang="en-US" dirty="0" smtClean="0"/>
              <a:t>. 2012</a:t>
            </a:r>
            <a:r>
              <a:rPr lang="en-US" dirty="0" smtClean="0"/>
              <a:t>.</a:t>
            </a:r>
          </a:p>
          <a:p>
            <a:r>
              <a:rPr lang="en-US" dirty="0" smtClean="0"/>
              <a:t>"Social Justice Leadership." </a:t>
            </a:r>
            <a:r>
              <a:rPr lang="en-US" i="1" dirty="0" smtClean="0"/>
              <a:t>Vision and Theory of Change</a:t>
            </a:r>
            <a:r>
              <a:rPr lang="en-US" dirty="0" smtClean="0"/>
              <a:t>. </a:t>
            </a:r>
            <a:r>
              <a:rPr lang="en-US" dirty="0" err="1" smtClean="0"/>
              <a:t>N.p</a:t>
            </a:r>
            <a:r>
              <a:rPr lang="en-US" dirty="0" smtClean="0"/>
              <a:t>., </a:t>
            </a:r>
            <a:r>
              <a:rPr lang="en-US" dirty="0" smtClean="0"/>
              <a:t>	</a:t>
            </a:r>
            <a:r>
              <a:rPr lang="en-US" dirty="0" err="1" smtClean="0"/>
              <a:t>n.d</a:t>
            </a:r>
            <a:r>
              <a:rPr lang="en-US" dirty="0" smtClean="0"/>
              <a:t>. Web. 15 Dec. 2012.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419</TotalTime>
  <Words>618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Social Change  &amp; The Mass Media</vt:lpstr>
      <vt:lpstr>What is Social Change?</vt:lpstr>
      <vt:lpstr>The Social Change Model</vt:lpstr>
      <vt:lpstr>Social Change in Our Community</vt:lpstr>
      <vt:lpstr>Social Change in the Media</vt:lpstr>
      <vt:lpstr>What I did</vt:lpstr>
      <vt:lpstr>My Mission </vt:lpstr>
      <vt:lpstr>Works Cited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Change  &amp; The Mass Media</dc:title>
  <dc:creator>Dominic</dc:creator>
  <cp:lastModifiedBy>Dominic</cp:lastModifiedBy>
  <cp:revision>22</cp:revision>
  <dcterms:created xsi:type="dcterms:W3CDTF">2012-12-18T02:07:48Z</dcterms:created>
  <dcterms:modified xsi:type="dcterms:W3CDTF">2012-12-18T15:01:50Z</dcterms:modified>
</cp:coreProperties>
</file>